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60" r:id="rId3"/>
    <p:sldId id="261" r:id="rId4"/>
    <p:sldId id="262" r:id="rId5"/>
    <p:sldId id="263" r:id="rId6"/>
    <p:sldId id="264" r:id="rId7"/>
    <p:sldId id="265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08"/>
    <p:restoredTop sz="94604"/>
  </p:normalViewPr>
  <p:slideViewPr>
    <p:cSldViewPr snapToGrid="0" snapToObjects="1">
      <p:cViewPr>
        <p:scale>
          <a:sx n="100" d="100"/>
          <a:sy n="100" d="100"/>
        </p:scale>
        <p:origin x="77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B3B81E-A253-DF48-A89B-04BAD2F72F83}" type="datetimeFigureOut">
              <a:rPr lang="en-US" smtClean="0"/>
              <a:t>1/21/21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A4BF44-2140-C542-80E2-191E56BC71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453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		</a:t>
            </a:r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4BF44-2140-C542-80E2-191E56BC71A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372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EA4BF44-2140-C542-80E2-191E56BC71A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579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857BF-6847-4E66-BB26-447735750A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06" y="160713"/>
            <a:ext cx="11673385" cy="668042"/>
          </a:xfrm>
        </p:spPr>
        <p:txBody>
          <a:bodyPr anchor="b">
            <a:normAutofit/>
          </a:bodyPr>
          <a:lstStyle>
            <a:lvl1pPr algn="l">
              <a:defRPr sz="33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296D30-3236-4476-B9E0-0038FED05C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305" y="940725"/>
            <a:ext cx="11673385" cy="410403"/>
          </a:xfrm>
        </p:spPr>
        <p:txBody>
          <a:bodyPr>
            <a:normAutofit/>
          </a:bodyPr>
          <a:lstStyle>
            <a:lvl1pPr marL="0" indent="0" algn="l">
              <a:buNone/>
              <a:defRPr sz="1800"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AACD79-43AA-49DF-B8F2-BE885DEB4F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78121-4B81-C04C-8550-6979CDFBA3BA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A3F01-0C53-4F2E-9D64-35EA632EF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0E69C-1C21-4EF0-B736-8633E5EAC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4C919-4D60-7E45-96B5-3A9C830142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480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4594B-67B6-40A7-9F5C-AE51B9C5D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56" y="187704"/>
            <a:ext cx="11826922" cy="6584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4EC5B-8842-4555-BBBD-9AF7C53A32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2B1517-C6CB-4507-92A4-CF558CC97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78121-4B81-C04C-8550-6979CDFBA3BA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7AF2E-C307-4DA2-A5F8-6A0E9D278A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A39B3-E996-40AE-A6DE-FCA72F953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4C919-4D60-7E45-96B5-3A9C830142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2470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20A44-AD37-463D-992F-55EEF6DF3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91BACF-4BBD-44EA-9129-6D4931B8B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78121-4B81-C04C-8550-6979CDFBA3BA}" type="datetimeFigureOut">
              <a:rPr lang="en-US" smtClean="0"/>
              <a:t>1/21/21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0D7542-9A6D-4F69-8521-7347F0676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919B6D-9CDF-4810-AA19-04405E95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4C919-4D60-7E45-96B5-3A9C830142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5067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38FA8A-A9BB-4BE5-A9B5-F00F9BB5B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A78121-4B81-C04C-8550-6979CDFBA3BA}" type="datetimeFigureOut">
              <a:rPr lang="en-US" smtClean="0"/>
              <a:t>1/21/21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4FF02EF-1E96-43DF-AE65-69AD02CFB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6BC459-B484-43C8-A416-839768F36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4C919-4D60-7E45-96B5-3A9C830142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262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6D1781-535A-464A-AAF1-57D157CA7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756" y="187704"/>
            <a:ext cx="11826922" cy="6584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546D0B-9F79-490D-91EA-93ED20C46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59856" y="1074998"/>
            <a:ext cx="5663821" cy="51210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B0247-390F-439B-B8CA-E5067723A7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A78121-4B81-C04C-8550-6979CDFBA3BA}" type="datetimeFigureOut">
              <a:rPr lang="en-US" smtClean="0"/>
              <a:t>1/21/21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C9D25-78DE-4409-9EBB-BF0AAD0352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D0810B-6730-4260-98D1-B455840AB0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4C919-4D60-7E45-96B5-3A9C830142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344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300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school.io/python-quick-reference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jupyter.org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B11C5-1A5E-5B4E-B1E4-2C94FBA0C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06" y="160713"/>
            <a:ext cx="11673385" cy="668042"/>
          </a:xfrm>
        </p:spPr>
        <p:txBody>
          <a:bodyPr/>
          <a:lstStyle/>
          <a:p>
            <a:r>
              <a:rPr lang="en-US" dirty="0"/>
              <a:t>Data Team Meeting 1.21.20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69E855-EC6A-9D45-BB98-71EE392A46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January Goals, Schedule, Content, Deliverables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A6D9A-010B-0543-82FA-35AF6B65A4A1}"/>
              </a:ext>
            </a:extLst>
          </p:cNvPr>
          <p:cNvSpPr txBox="1"/>
          <p:nvPr/>
        </p:nvSpPr>
        <p:spPr>
          <a:xfrm>
            <a:off x="259305" y="1463098"/>
            <a:ext cx="65834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Learn how to use </a:t>
            </a:r>
            <a:r>
              <a:rPr lang="en-US" sz="2400" b="1" dirty="0" err="1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numpy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en-US" sz="2400" b="1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pandas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sci-kit learn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matplotlib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library in python and the data science workflow.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8982F7-D3B2-4646-9B84-BADB7DD13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568" y="940725"/>
            <a:ext cx="5294122" cy="5394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86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B11C5-1A5E-5B4E-B1E4-2C94FBA0C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06" y="160713"/>
            <a:ext cx="11673385" cy="668042"/>
          </a:xfrm>
        </p:spPr>
        <p:txBody>
          <a:bodyPr/>
          <a:lstStyle/>
          <a:p>
            <a:r>
              <a:rPr lang="en-US" dirty="0"/>
              <a:t>Data Team Meeting 1.21.20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69E855-EC6A-9D45-BB98-71EE392A46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January Goals, Schedule, Content, Deliverables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A6D9A-010B-0543-82FA-35AF6B65A4A1}"/>
              </a:ext>
            </a:extLst>
          </p:cNvPr>
          <p:cNvSpPr txBox="1"/>
          <p:nvPr/>
        </p:nvSpPr>
        <p:spPr>
          <a:xfrm>
            <a:off x="259305" y="1463098"/>
            <a:ext cx="65834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Learn how to use </a:t>
            </a:r>
            <a:r>
              <a:rPr lang="en-US" sz="2400" b="1" dirty="0" err="1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numpy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en-US" sz="2400" b="1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pandas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sci-kit learn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matplotlib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library in python and the data science workflow.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B60C81-A687-3C41-A42E-339E57DC7793}"/>
              </a:ext>
            </a:extLst>
          </p:cNvPr>
          <p:cNvSpPr txBox="1"/>
          <p:nvPr/>
        </p:nvSpPr>
        <p:spPr>
          <a:xfrm>
            <a:off x="259305" y="2865342"/>
            <a:ext cx="6583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Understand 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natural language processing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algorithms at a high level.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A54C08-0EE1-C945-A534-84FB82EF9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5489" y="1351128"/>
            <a:ext cx="4216431" cy="4823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6790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B11C5-1A5E-5B4E-B1E4-2C94FBA0C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06" y="160713"/>
            <a:ext cx="11673385" cy="668042"/>
          </a:xfrm>
        </p:spPr>
        <p:txBody>
          <a:bodyPr/>
          <a:lstStyle/>
          <a:p>
            <a:r>
              <a:rPr lang="en-US" dirty="0"/>
              <a:t>Data Team Meeting 1.21.20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69E855-EC6A-9D45-BB98-71EE392A46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January Goals, Schedule, Content, Deliverables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A6D9A-010B-0543-82FA-35AF6B65A4A1}"/>
              </a:ext>
            </a:extLst>
          </p:cNvPr>
          <p:cNvSpPr txBox="1"/>
          <p:nvPr/>
        </p:nvSpPr>
        <p:spPr>
          <a:xfrm>
            <a:off x="259305" y="1463098"/>
            <a:ext cx="65834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Learn how to use </a:t>
            </a:r>
            <a:r>
              <a:rPr lang="en-US" sz="2400" b="1" dirty="0" err="1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numpy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en-US" sz="2400" b="1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pandas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sci-kit learn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matplotlib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library in python and the data science workflow.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B60C81-A687-3C41-A42E-339E57DC7793}"/>
              </a:ext>
            </a:extLst>
          </p:cNvPr>
          <p:cNvSpPr txBox="1"/>
          <p:nvPr/>
        </p:nvSpPr>
        <p:spPr>
          <a:xfrm>
            <a:off x="259305" y="2865342"/>
            <a:ext cx="6583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Understand 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natural language processing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algorithms at a high level.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268987-5C21-CC45-BDD8-E2CE516E4447}"/>
              </a:ext>
            </a:extLst>
          </p:cNvPr>
          <p:cNvSpPr txBox="1"/>
          <p:nvPr/>
        </p:nvSpPr>
        <p:spPr>
          <a:xfrm>
            <a:off x="259305" y="3899362"/>
            <a:ext cx="6583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Understand 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sentiment analysis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algorithms at a high level.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AF894CC-4841-3A4A-A129-DCE0AAD1D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2760" y="2497118"/>
            <a:ext cx="5099777" cy="2364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6241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B11C5-1A5E-5B4E-B1E4-2C94FBA0C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9306" y="160713"/>
            <a:ext cx="11673385" cy="668042"/>
          </a:xfrm>
        </p:spPr>
        <p:txBody>
          <a:bodyPr/>
          <a:lstStyle/>
          <a:p>
            <a:r>
              <a:rPr lang="en-US" dirty="0"/>
              <a:t>Data Team Meeting 1.21.20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69E855-EC6A-9D45-BB98-71EE392A46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January Goals, Schedule, Content, Deliverables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3A6D9A-010B-0543-82FA-35AF6B65A4A1}"/>
              </a:ext>
            </a:extLst>
          </p:cNvPr>
          <p:cNvSpPr txBox="1"/>
          <p:nvPr/>
        </p:nvSpPr>
        <p:spPr>
          <a:xfrm>
            <a:off x="259305" y="1463098"/>
            <a:ext cx="65834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Learn how to use </a:t>
            </a:r>
            <a:r>
              <a:rPr lang="en-US" sz="2400" b="1" dirty="0" err="1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numpy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en-US" sz="2400" b="1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pandas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sci-kit learn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and 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matplotlib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library in python and the data science workflow.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B60C81-A687-3C41-A42E-339E57DC7793}"/>
              </a:ext>
            </a:extLst>
          </p:cNvPr>
          <p:cNvSpPr txBox="1"/>
          <p:nvPr/>
        </p:nvSpPr>
        <p:spPr>
          <a:xfrm>
            <a:off x="259305" y="2865342"/>
            <a:ext cx="6583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Understand 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natural language processing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algorithms at a high level.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8982F7-D3B2-4646-9B84-BADB7DD13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568" y="940725"/>
            <a:ext cx="5294122" cy="53949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2654E09-A7FC-6447-90E8-DD4A5B3C706E}"/>
              </a:ext>
            </a:extLst>
          </p:cNvPr>
          <p:cNvSpPr txBox="1"/>
          <p:nvPr/>
        </p:nvSpPr>
        <p:spPr>
          <a:xfrm>
            <a:off x="259305" y="4933382"/>
            <a:ext cx="65834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4. Dynamically apply knowledge through Dysphagia Facebook Group Page Analysis project.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268987-5C21-CC45-BDD8-E2CE516E4447}"/>
              </a:ext>
            </a:extLst>
          </p:cNvPr>
          <p:cNvSpPr txBox="1"/>
          <p:nvPr/>
        </p:nvSpPr>
        <p:spPr>
          <a:xfrm>
            <a:off x="259305" y="3899362"/>
            <a:ext cx="65834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3. Understand 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sentiment analysis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algorithms at a high level. </a:t>
            </a:r>
          </a:p>
        </p:txBody>
      </p:sp>
    </p:spTree>
    <p:extLst>
      <p:ext uri="{BB962C8B-B14F-4D97-AF65-F5344CB8AC3E}">
        <p14:creationId xmlns:p14="http://schemas.microsoft.com/office/powerpoint/2010/main" val="3602425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43B564-0311-2041-A02E-12DE3B314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5236" y="373721"/>
            <a:ext cx="5899535" cy="6011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35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299D08B-12F2-404F-A44E-A661959D9035}"/>
              </a:ext>
            </a:extLst>
          </p:cNvPr>
          <p:cNvGrpSpPr/>
          <p:nvPr/>
        </p:nvGrpSpPr>
        <p:grpSpPr>
          <a:xfrm>
            <a:off x="4709160" y="548640"/>
            <a:ext cx="3931921" cy="3611880"/>
            <a:chOff x="4709160" y="548640"/>
            <a:chExt cx="3931921" cy="361188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643B564-0311-2041-A02E-12DE3B314D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4122" t="5445" r="9046" b="42587"/>
            <a:stretch/>
          </p:blipFill>
          <p:spPr>
            <a:xfrm>
              <a:off x="5288281" y="701040"/>
              <a:ext cx="3352800" cy="3124200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39B3425-040B-EA46-844C-F5E02CFD1A34}"/>
                </a:ext>
              </a:extLst>
            </p:cNvPr>
            <p:cNvSpPr/>
            <p:nvPr/>
          </p:nvSpPr>
          <p:spPr>
            <a:xfrm>
              <a:off x="4709160" y="548640"/>
              <a:ext cx="883920" cy="441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A98A8A4-BAED-7449-BD66-4479DB3A7DFE}"/>
                </a:ext>
              </a:extLst>
            </p:cNvPr>
            <p:cNvSpPr/>
            <p:nvPr/>
          </p:nvSpPr>
          <p:spPr>
            <a:xfrm>
              <a:off x="5044440" y="2087880"/>
              <a:ext cx="2072640" cy="20726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91888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299D08B-12F2-404F-A44E-A661959D9035}"/>
              </a:ext>
            </a:extLst>
          </p:cNvPr>
          <p:cNvGrpSpPr/>
          <p:nvPr/>
        </p:nvGrpSpPr>
        <p:grpSpPr>
          <a:xfrm>
            <a:off x="152400" y="426720"/>
            <a:ext cx="6868419" cy="6309360"/>
            <a:chOff x="4709160" y="548640"/>
            <a:chExt cx="3931921" cy="361188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643B564-0311-2041-A02E-12DE3B314D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4122" t="5445" r="9046" b="42587"/>
            <a:stretch/>
          </p:blipFill>
          <p:spPr>
            <a:xfrm>
              <a:off x="5288281" y="701040"/>
              <a:ext cx="3352800" cy="3124200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39B3425-040B-EA46-844C-F5E02CFD1A34}"/>
                </a:ext>
              </a:extLst>
            </p:cNvPr>
            <p:cNvSpPr/>
            <p:nvPr/>
          </p:nvSpPr>
          <p:spPr>
            <a:xfrm>
              <a:off x="4709160" y="548640"/>
              <a:ext cx="883920" cy="441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A98A8A4-BAED-7449-BD66-4479DB3A7DFE}"/>
                </a:ext>
              </a:extLst>
            </p:cNvPr>
            <p:cNvSpPr/>
            <p:nvPr/>
          </p:nvSpPr>
          <p:spPr>
            <a:xfrm>
              <a:off x="5044440" y="2087880"/>
              <a:ext cx="2072640" cy="20726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1B56729-14AD-9E40-B16A-58AB1E5A1FC6}"/>
              </a:ext>
            </a:extLst>
          </p:cNvPr>
          <p:cNvSpPr txBox="1"/>
          <p:nvPr/>
        </p:nvSpPr>
        <p:spPr>
          <a:xfrm>
            <a:off x="7626515" y="426720"/>
            <a:ext cx="3749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Why are we doing this?</a:t>
            </a:r>
          </a:p>
        </p:txBody>
      </p:sp>
      <p:sp>
        <p:nvSpPr>
          <p:cNvPr id="8" name="Block Arc 7">
            <a:extLst>
              <a:ext uri="{FF2B5EF4-FFF2-40B4-BE49-F238E27FC236}">
                <a16:creationId xmlns:a16="http://schemas.microsoft.com/office/drawing/2014/main" id="{616CA251-C20E-E741-97B1-413969224FDC}"/>
              </a:ext>
            </a:extLst>
          </p:cNvPr>
          <p:cNvSpPr/>
          <p:nvPr/>
        </p:nvSpPr>
        <p:spPr>
          <a:xfrm rot="1883214">
            <a:off x="-1884454" y="1080460"/>
            <a:ext cx="8212907" cy="9299418"/>
          </a:xfrm>
          <a:prstGeom prst="blockArc">
            <a:avLst>
              <a:gd name="adj1" fmla="val 15643034"/>
              <a:gd name="adj2" fmla="val 20462825"/>
              <a:gd name="adj3" fmla="val 28015"/>
            </a:avLst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483D7C-5809-AC46-83CC-444353B075DA}"/>
              </a:ext>
            </a:extLst>
          </p:cNvPr>
          <p:cNvSpPr txBox="1"/>
          <p:nvPr/>
        </p:nvSpPr>
        <p:spPr>
          <a:xfrm>
            <a:off x="7626516" y="1524144"/>
            <a:ext cx="37490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Develop a computational pipeline to automatedly generate design requirements for an engineering problem.</a:t>
            </a:r>
          </a:p>
        </p:txBody>
      </p:sp>
    </p:spTree>
    <p:extLst>
      <p:ext uri="{BB962C8B-B14F-4D97-AF65-F5344CB8AC3E}">
        <p14:creationId xmlns:p14="http://schemas.microsoft.com/office/powerpoint/2010/main" val="2031359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299D08B-12F2-404F-A44E-A661959D9035}"/>
              </a:ext>
            </a:extLst>
          </p:cNvPr>
          <p:cNvGrpSpPr/>
          <p:nvPr/>
        </p:nvGrpSpPr>
        <p:grpSpPr>
          <a:xfrm>
            <a:off x="152400" y="426720"/>
            <a:ext cx="6868419" cy="6309360"/>
            <a:chOff x="4709160" y="548640"/>
            <a:chExt cx="3931921" cy="361188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6643B564-0311-2041-A02E-12DE3B314D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4122" t="5445" r="9046" b="42587"/>
            <a:stretch/>
          </p:blipFill>
          <p:spPr>
            <a:xfrm>
              <a:off x="5288281" y="701040"/>
              <a:ext cx="3352800" cy="3124200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39B3425-040B-EA46-844C-F5E02CFD1A34}"/>
                </a:ext>
              </a:extLst>
            </p:cNvPr>
            <p:cNvSpPr/>
            <p:nvPr/>
          </p:nvSpPr>
          <p:spPr>
            <a:xfrm>
              <a:off x="4709160" y="548640"/>
              <a:ext cx="883920" cy="441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A98A8A4-BAED-7449-BD66-4479DB3A7DFE}"/>
                </a:ext>
              </a:extLst>
            </p:cNvPr>
            <p:cNvSpPr/>
            <p:nvPr/>
          </p:nvSpPr>
          <p:spPr>
            <a:xfrm>
              <a:off x="5044440" y="2087880"/>
              <a:ext cx="2072640" cy="207264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1B56729-14AD-9E40-B16A-58AB1E5A1FC6}"/>
              </a:ext>
            </a:extLst>
          </p:cNvPr>
          <p:cNvSpPr txBox="1"/>
          <p:nvPr/>
        </p:nvSpPr>
        <p:spPr>
          <a:xfrm>
            <a:off x="7626515" y="426720"/>
            <a:ext cx="3749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Getting the data, </a:t>
            </a:r>
          </a:p>
          <a:p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Exploring the data</a:t>
            </a:r>
          </a:p>
        </p:txBody>
      </p:sp>
      <p:sp>
        <p:nvSpPr>
          <p:cNvPr id="8" name="Block Arc 7">
            <a:extLst>
              <a:ext uri="{FF2B5EF4-FFF2-40B4-BE49-F238E27FC236}">
                <a16:creationId xmlns:a16="http://schemas.microsoft.com/office/drawing/2014/main" id="{616CA251-C20E-E741-97B1-413969224FDC}"/>
              </a:ext>
            </a:extLst>
          </p:cNvPr>
          <p:cNvSpPr/>
          <p:nvPr/>
        </p:nvSpPr>
        <p:spPr>
          <a:xfrm rot="1883214">
            <a:off x="-1884454" y="1097712"/>
            <a:ext cx="8212907" cy="9299418"/>
          </a:xfrm>
          <a:prstGeom prst="blockArc">
            <a:avLst>
              <a:gd name="adj1" fmla="val 12719634"/>
              <a:gd name="adj2" fmla="val 15591355"/>
              <a:gd name="adj3" fmla="val 20683"/>
            </a:avLst>
          </a:prstGeom>
          <a:solidFill>
            <a:schemeClr val="bg1">
              <a:alpha val="7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F6522B-0B03-F540-A664-83DB6E882404}"/>
              </a:ext>
            </a:extLst>
          </p:cNvPr>
          <p:cNvSpPr txBox="1"/>
          <p:nvPr/>
        </p:nvSpPr>
        <p:spPr>
          <a:xfrm>
            <a:off x="7626516" y="1524144"/>
            <a:ext cx="3749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1. Scrape the data from </a:t>
            </a:r>
            <a:r>
              <a:rPr lang="en-US" sz="2400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facebook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pages.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944B3C-199E-5543-8A76-C156EC80D400}"/>
              </a:ext>
            </a:extLst>
          </p:cNvPr>
          <p:cNvSpPr txBox="1"/>
          <p:nvPr/>
        </p:nvSpPr>
        <p:spPr>
          <a:xfrm>
            <a:off x="7626515" y="2821504"/>
            <a:ext cx="3749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2. Conduct exploratory data analysis. </a:t>
            </a:r>
          </a:p>
        </p:txBody>
      </p:sp>
    </p:spTree>
    <p:extLst>
      <p:ext uri="{BB962C8B-B14F-4D97-AF65-F5344CB8AC3E}">
        <p14:creationId xmlns:p14="http://schemas.microsoft.com/office/powerpoint/2010/main" val="286925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89CFA-CEFB-F548-800F-0FC77E070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</a:t>
            </a:r>
            <a:r>
              <a:rPr lang="en-US" dirty="0" err="1"/>
              <a:t>CrashCourse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73B63C-46BF-CD4A-A265-DA44FEBF8AC6}"/>
              </a:ext>
            </a:extLst>
          </p:cNvPr>
          <p:cNvSpPr txBox="1"/>
          <p:nvPr/>
        </p:nvSpPr>
        <p:spPr>
          <a:xfrm>
            <a:off x="304800" y="1231900"/>
            <a:ext cx="1171887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Python Reference Guide: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3"/>
              </a:rPr>
              <a:t>https://www.dataschool.io/python-quick-reference/</a:t>
            </a: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AutoNum type="arabicPeriod"/>
            </a:pP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342900" indent="-342900">
              <a:buAutoNum type="arabicPeriod"/>
            </a:pP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Install </a:t>
            </a:r>
            <a:r>
              <a:rPr lang="en-US" sz="2400" b="1" dirty="0" err="1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Jupyter</a:t>
            </a:r>
            <a:r>
              <a:rPr lang="en-US" sz="24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Notebooks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on your computer: </a:t>
            </a:r>
            <a:r>
              <a:rPr lang="en-US" sz="24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hlinkClick r:id="rId4"/>
              </a:rPr>
              <a:t>https://jupyter.org</a:t>
            </a:r>
            <a:endParaRPr lang="en-US" sz="2400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sz="2400" b="1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388929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mple" id="{0FE38CA5-C298-0B4E-8EC6-63D974117F2B}" vid="{C335A9B6-EF08-394D-9AA9-F0EF455AE8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Simple</Template>
  <TotalTime>358</TotalTime>
  <Words>288</Words>
  <Application>Microsoft Macintosh PowerPoint</Application>
  <PresentationFormat>Widescreen</PresentationFormat>
  <Paragraphs>32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Helvetica Neue</vt:lpstr>
      <vt:lpstr>Helvetica Neue Light</vt:lpstr>
      <vt:lpstr>Simple</vt:lpstr>
      <vt:lpstr>Data Team Meeting 1.21.20</vt:lpstr>
      <vt:lpstr>Data Team Meeting 1.21.20</vt:lpstr>
      <vt:lpstr>Data Team Meeting 1.21.20</vt:lpstr>
      <vt:lpstr>Data Team Meeting 1.21.20</vt:lpstr>
      <vt:lpstr>PowerPoint Presentation</vt:lpstr>
      <vt:lpstr>PowerPoint Presentation</vt:lpstr>
      <vt:lpstr>PowerPoint Presentation</vt:lpstr>
      <vt:lpstr>PowerPoint Presentation</vt:lpstr>
      <vt:lpstr>Python CrashCourse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Team Meeting 1.21.20</dc:title>
  <dc:creator>Nikita Sivakumar</dc:creator>
  <cp:lastModifiedBy>Nikita Sivakumar</cp:lastModifiedBy>
  <cp:revision>9</cp:revision>
  <dcterms:created xsi:type="dcterms:W3CDTF">2021-01-21T12:44:17Z</dcterms:created>
  <dcterms:modified xsi:type="dcterms:W3CDTF">2021-01-21T23:54:14Z</dcterms:modified>
</cp:coreProperties>
</file>

<file path=docProps/thumbnail.jpeg>
</file>